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168" y="2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4F67A-6E59-42EE-93E4-7FD5D5C5B49A}" type="datetimeFigureOut">
              <a:rPr lang="el-GR" smtClean="0"/>
              <a:t>17/2/2022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B39D6-3921-44C5-B599-C8A52704E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1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Epanserver02\espa_14-20\26_ΔΡΑΣΕΙΣ_ΕΝΙΣΧΥΣΗΣ_ΠΡΟΒΟΛΗ\6_7_8_ΨΗΦΙΑΚΑ_ΠΟΙΟΤΙΚΟΣ\7_ΨΗΦΙΑΚΟ ΒΗΜΑ\13.ΥΠΟΧΡΕΩΣΕΙΣ_ΔΗΜΟΣΙΟΤΗΤΑΣ\vimaafisaEPEND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3" y="30163"/>
            <a:ext cx="10753726" cy="1506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17/2/2022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TextBox"/>
          <p:cNvSpPr txBox="1"/>
          <p:nvPr/>
        </p:nvSpPr>
        <p:spPr>
          <a:xfrm>
            <a:off x="820292" y="4248894"/>
            <a:ext cx="91450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ΠΑΝΤΑΖΟΓΛΟΥ ΓΕΩΡΓΙΟΣ – ΚΑΡΑΓΙΑΝΝΙΔΗΣ ΠΑΝΤΕΛΗΣ ΟΕ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ΚΕΝΤ. ΜΑΚΕΔΟΝΙΑΣ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στη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«Ψηφιακό Βήμα» προϋπολογισμού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84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στην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ψηφιακή αναβάθμιση των πολύ μικρών, μικρών και μεσαίων επιχειρήσεων.</a:t>
            </a: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συνολικός προϋπολογισμός της επένδυσης είναι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37.424,57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εκ των οποίων η δημόσια δαπάνη ανέρχεται σε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18.712,28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5 - TextBox"/>
          <p:cNvSpPr txBox="1"/>
          <p:nvPr/>
        </p:nvSpPr>
        <p:spPr>
          <a:xfrm>
            <a:off x="820292" y="5689054"/>
            <a:ext cx="9217024" cy="4962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  <a:endParaRPr lang="en-US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Προμήθεια, μεταφορά, εγκατάσταση και λειτουργία νέων μηχανημάτων και λοιπού εξοπλισμού ΤΠΕ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εξειδικευμένου λογισμικού, εφαρμογών γραφείου, ανάπτυξη ιστοσελίδας, υπηρεσίες e-</a:t>
            </a:r>
            <a:r>
              <a:rPr lang="el-GR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shop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κ.α.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Άλλες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Ψηφιακές Υπηρεσίες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(πιστοποίηση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ψηφιακής πολιτικής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ασφάλειας κ.α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.)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κόστος εργαζομένων</a:t>
            </a:r>
          </a:p>
          <a:p>
            <a:pPr>
              <a:lnSpc>
                <a:spcPct val="150000"/>
              </a:lnSpc>
            </a:pPr>
            <a:endParaRPr lang="el-GR" sz="9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οικονομία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187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Hara</cp:lastModifiedBy>
  <cp:revision>45</cp:revision>
  <dcterms:created xsi:type="dcterms:W3CDTF">2018-02-13T12:16:57Z</dcterms:created>
  <dcterms:modified xsi:type="dcterms:W3CDTF">2022-02-17T07:50:22Z</dcterms:modified>
</cp:coreProperties>
</file>